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10TH ST
Intersection ID: 5155503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10TH ST
Intersection ID: 5155503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10TH ST
Intersection ID: 5155503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10TH ST
Intersection ID: 5155503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